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7" r:id="rId7"/>
    <p:sldId id="261" r:id="rId8"/>
    <p:sldId id="263" r:id="rId9"/>
    <p:sldId id="265" r:id="rId10"/>
    <p:sldId id="264" r:id="rId11"/>
    <p:sldId id="266" r:id="rId12"/>
    <p:sldId id="259" r:id="rId1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3" autoAdjust="0"/>
    <p:restoredTop sz="94660"/>
  </p:normalViewPr>
  <p:slideViewPr>
    <p:cSldViewPr>
      <p:cViewPr varScale="1">
        <p:scale>
          <a:sx n="156" d="100"/>
          <a:sy n="156" d="100"/>
        </p:scale>
        <p:origin x="1964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5F574-A536-462E-835E-E16AB456D1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C31580-F6F4-4EE0-8194-98ED43B90F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3EB9D-59D0-46F7-8D9F-E6FE8EDC73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A90E70-FACB-49CD-9299-578F25F783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EBAC23-7C40-4858-8CD9-FD167CBE79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B25C0-DB59-467D-B380-DE6CDB26D1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0597A-EE74-4DCC-9B3E-2C017D9F45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DF91B4-F6EF-4BBE-A5CC-2F12E0246A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1ACE6F-D169-41F9-9BED-CD826ADBC9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FA7EA8-02F4-4267-A0EB-9EA62E4547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44DF5-EA53-4BFE-A5C8-A34E40243CF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6DB9BD-65C4-472C-AEB1-E12574455F9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2399009" y="2552700"/>
            <a:ext cx="5282539" cy="3048000"/>
          </a:xfrm>
          <a:custGeom>
            <a:avLst/>
            <a:gdLst>
              <a:gd name="connsiteX0" fmla="*/ 179091 w 5282539"/>
              <a:gd name="connsiteY0" fmla="*/ 215900 h 3048000"/>
              <a:gd name="connsiteX1" fmla="*/ 128291 w 5282539"/>
              <a:gd name="connsiteY1" fmla="*/ 368300 h 3048000"/>
              <a:gd name="connsiteX2" fmla="*/ 115591 w 5282539"/>
              <a:gd name="connsiteY2" fmla="*/ 406400 h 3048000"/>
              <a:gd name="connsiteX3" fmla="*/ 102891 w 5282539"/>
              <a:gd name="connsiteY3" fmla="*/ 469900 h 3048000"/>
              <a:gd name="connsiteX4" fmla="*/ 102891 w 5282539"/>
              <a:gd name="connsiteY4" fmla="*/ 977900 h 3048000"/>
              <a:gd name="connsiteX5" fmla="*/ 77491 w 5282539"/>
              <a:gd name="connsiteY5" fmla="*/ 1054100 h 3048000"/>
              <a:gd name="connsiteX6" fmla="*/ 39391 w 5282539"/>
              <a:gd name="connsiteY6" fmla="*/ 1143000 h 3048000"/>
              <a:gd name="connsiteX7" fmla="*/ 1291 w 5282539"/>
              <a:gd name="connsiteY7" fmla="*/ 1219200 h 3048000"/>
              <a:gd name="connsiteX8" fmla="*/ 13991 w 5282539"/>
              <a:gd name="connsiteY8" fmla="*/ 1358900 h 3048000"/>
              <a:gd name="connsiteX9" fmla="*/ 26691 w 5282539"/>
              <a:gd name="connsiteY9" fmla="*/ 1409700 h 3048000"/>
              <a:gd name="connsiteX10" fmla="*/ 102891 w 5282539"/>
              <a:gd name="connsiteY10" fmla="*/ 1460500 h 3048000"/>
              <a:gd name="connsiteX11" fmla="*/ 255291 w 5282539"/>
              <a:gd name="connsiteY11" fmla="*/ 1485900 h 3048000"/>
              <a:gd name="connsiteX12" fmla="*/ 293391 w 5282539"/>
              <a:gd name="connsiteY12" fmla="*/ 1511300 h 3048000"/>
              <a:gd name="connsiteX13" fmla="*/ 344191 w 5282539"/>
              <a:gd name="connsiteY13" fmla="*/ 1587500 h 3048000"/>
              <a:gd name="connsiteX14" fmla="*/ 394991 w 5282539"/>
              <a:gd name="connsiteY14" fmla="*/ 1612900 h 3048000"/>
              <a:gd name="connsiteX15" fmla="*/ 420391 w 5282539"/>
              <a:gd name="connsiteY15" fmla="*/ 1651000 h 3048000"/>
              <a:gd name="connsiteX16" fmla="*/ 458491 w 5282539"/>
              <a:gd name="connsiteY16" fmla="*/ 1676400 h 3048000"/>
              <a:gd name="connsiteX17" fmla="*/ 471191 w 5282539"/>
              <a:gd name="connsiteY17" fmla="*/ 1714500 h 3048000"/>
              <a:gd name="connsiteX18" fmla="*/ 496591 w 5282539"/>
              <a:gd name="connsiteY18" fmla="*/ 2120900 h 3048000"/>
              <a:gd name="connsiteX19" fmla="*/ 509291 w 5282539"/>
              <a:gd name="connsiteY19" fmla="*/ 2197100 h 3048000"/>
              <a:gd name="connsiteX20" fmla="*/ 521991 w 5282539"/>
              <a:gd name="connsiteY20" fmla="*/ 2235200 h 3048000"/>
              <a:gd name="connsiteX21" fmla="*/ 534691 w 5282539"/>
              <a:gd name="connsiteY21" fmla="*/ 2286000 h 3048000"/>
              <a:gd name="connsiteX22" fmla="*/ 547391 w 5282539"/>
              <a:gd name="connsiteY22" fmla="*/ 2400300 h 3048000"/>
              <a:gd name="connsiteX23" fmla="*/ 560091 w 5282539"/>
              <a:gd name="connsiteY23" fmla="*/ 2527300 h 3048000"/>
              <a:gd name="connsiteX24" fmla="*/ 598191 w 5282539"/>
              <a:gd name="connsiteY24" fmla="*/ 2603500 h 3048000"/>
              <a:gd name="connsiteX25" fmla="*/ 610891 w 5282539"/>
              <a:gd name="connsiteY25" fmla="*/ 2641600 h 3048000"/>
              <a:gd name="connsiteX26" fmla="*/ 636291 w 5282539"/>
              <a:gd name="connsiteY26" fmla="*/ 2679700 h 3048000"/>
              <a:gd name="connsiteX27" fmla="*/ 661691 w 5282539"/>
              <a:gd name="connsiteY27" fmla="*/ 2755900 h 3048000"/>
              <a:gd name="connsiteX28" fmla="*/ 674391 w 5282539"/>
              <a:gd name="connsiteY28" fmla="*/ 2794000 h 3048000"/>
              <a:gd name="connsiteX29" fmla="*/ 699791 w 5282539"/>
              <a:gd name="connsiteY29" fmla="*/ 2832100 h 3048000"/>
              <a:gd name="connsiteX30" fmla="*/ 712491 w 5282539"/>
              <a:gd name="connsiteY30" fmla="*/ 2870200 h 3048000"/>
              <a:gd name="connsiteX31" fmla="*/ 763291 w 5282539"/>
              <a:gd name="connsiteY31" fmla="*/ 2946400 h 3048000"/>
              <a:gd name="connsiteX32" fmla="*/ 788691 w 5282539"/>
              <a:gd name="connsiteY32" fmla="*/ 2984500 h 3048000"/>
              <a:gd name="connsiteX33" fmla="*/ 801391 w 5282539"/>
              <a:gd name="connsiteY33" fmla="*/ 3022600 h 3048000"/>
              <a:gd name="connsiteX34" fmla="*/ 839491 w 5282539"/>
              <a:gd name="connsiteY34" fmla="*/ 3048000 h 3048000"/>
              <a:gd name="connsiteX35" fmla="*/ 902991 w 5282539"/>
              <a:gd name="connsiteY35" fmla="*/ 2971800 h 3048000"/>
              <a:gd name="connsiteX36" fmla="*/ 979191 w 5282539"/>
              <a:gd name="connsiteY36" fmla="*/ 2921000 h 3048000"/>
              <a:gd name="connsiteX37" fmla="*/ 1042691 w 5282539"/>
              <a:gd name="connsiteY37" fmla="*/ 2857500 h 3048000"/>
              <a:gd name="connsiteX38" fmla="*/ 1080791 w 5282539"/>
              <a:gd name="connsiteY38" fmla="*/ 2844800 h 3048000"/>
              <a:gd name="connsiteX39" fmla="*/ 1156991 w 5282539"/>
              <a:gd name="connsiteY39" fmla="*/ 2794000 h 3048000"/>
              <a:gd name="connsiteX40" fmla="*/ 1233191 w 5282539"/>
              <a:gd name="connsiteY40" fmla="*/ 2743200 h 3048000"/>
              <a:gd name="connsiteX41" fmla="*/ 1271291 w 5282539"/>
              <a:gd name="connsiteY41" fmla="*/ 2717800 h 3048000"/>
              <a:gd name="connsiteX42" fmla="*/ 1309391 w 5282539"/>
              <a:gd name="connsiteY42" fmla="*/ 2692400 h 3048000"/>
              <a:gd name="connsiteX43" fmla="*/ 1385591 w 5282539"/>
              <a:gd name="connsiteY43" fmla="*/ 2667000 h 3048000"/>
              <a:gd name="connsiteX44" fmla="*/ 1525291 w 5282539"/>
              <a:gd name="connsiteY44" fmla="*/ 2679700 h 3048000"/>
              <a:gd name="connsiteX45" fmla="*/ 1601491 w 5282539"/>
              <a:gd name="connsiteY45" fmla="*/ 2705100 h 3048000"/>
              <a:gd name="connsiteX46" fmla="*/ 1639591 w 5282539"/>
              <a:gd name="connsiteY46" fmla="*/ 2717800 h 3048000"/>
              <a:gd name="connsiteX47" fmla="*/ 1817391 w 5282539"/>
              <a:gd name="connsiteY47" fmla="*/ 2705100 h 3048000"/>
              <a:gd name="connsiteX48" fmla="*/ 1842791 w 5282539"/>
              <a:gd name="connsiteY48" fmla="*/ 2667000 h 3048000"/>
              <a:gd name="connsiteX49" fmla="*/ 1855491 w 5282539"/>
              <a:gd name="connsiteY49" fmla="*/ 2628900 h 3048000"/>
              <a:gd name="connsiteX50" fmla="*/ 1880891 w 5282539"/>
              <a:gd name="connsiteY50" fmla="*/ 2590800 h 3048000"/>
              <a:gd name="connsiteX51" fmla="*/ 1906291 w 5282539"/>
              <a:gd name="connsiteY51" fmla="*/ 2514600 h 3048000"/>
              <a:gd name="connsiteX52" fmla="*/ 1982491 w 5282539"/>
              <a:gd name="connsiteY52" fmla="*/ 2476500 h 3048000"/>
              <a:gd name="connsiteX53" fmla="*/ 2020591 w 5282539"/>
              <a:gd name="connsiteY53" fmla="*/ 2451100 h 3048000"/>
              <a:gd name="connsiteX54" fmla="*/ 2109491 w 5282539"/>
              <a:gd name="connsiteY54" fmla="*/ 2438400 h 3048000"/>
              <a:gd name="connsiteX55" fmla="*/ 2223791 w 5282539"/>
              <a:gd name="connsiteY55" fmla="*/ 2400300 h 3048000"/>
              <a:gd name="connsiteX56" fmla="*/ 2261891 w 5282539"/>
              <a:gd name="connsiteY56" fmla="*/ 2387600 h 3048000"/>
              <a:gd name="connsiteX57" fmla="*/ 2655591 w 5282539"/>
              <a:gd name="connsiteY57" fmla="*/ 2349500 h 3048000"/>
              <a:gd name="connsiteX58" fmla="*/ 2858791 w 5282539"/>
              <a:gd name="connsiteY58" fmla="*/ 2324100 h 3048000"/>
              <a:gd name="connsiteX59" fmla="*/ 2896891 w 5282539"/>
              <a:gd name="connsiteY59" fmla="*/ 2311400 h 3048000"/>
              <a:gd name="connsiteX60" fmla="*/ 2871491 w 5282539"/>
              <a:gd name="connsiteY60" fmla="*/ 2235200 h 3048000"/>
              <a:gd name="connsiteX61" fmla="*/ 2757191 w 5282539"/>
              <a:gd name="connsiteY61" fmla="*/ 2171700 h 3048000"/>
              <a:gd name="connsiteX62" fmla="*/ 2731791 w 5282539"/>
              <a:gd name="connsiteY62" fmla="*/ 2133600 h 3048000"/>
              <a:gd name="connsiteX63" fmla="*/ 2744491 w 5282539"/>
              <a:gd name="connsiteY63" fmla="*/ 1981200 h 3048000"/>
              <a:gd name="connsiteX64" fmla="*/ 2769891 w 5282539"/>
              <a:gd name="connsiteY64" fmla="*/ 1905000 h 3048000"/>
              <a:gd name="connsiteX65" fmla="*/ 2807991 w 5282539"/>
              <a:gd name="connsiteY65" fmla="*/ 1790700 h 3048000"/>
              <a:gd name="connsiteX66" fmla="*/ 2871491 w 5282539"/>
              <a:gd name="connsiteY66" fmla="*/ 1676400 h 3048000"/>
              <a:gd name="connsiteX67" fmla="*/ 2947691 w 5282539"/>
              <a:gd name="connsiteY67" fmla="*/ 1651000 h 3048000"/>
              <a:gd name="connsiteX68" fmla="*/ 2985791 w 5282539"/>
              <a:gd name="connsiteY68" fmla="*/ 1638300 h 3048000"/>
              <a:gd name="connsiteX69" fmla="*/ 3125491 w 5282539"/>
              <a:gd name="connsiteY69" fmla="*/ 1625600 h 3048000"/>
              <a:gd name="connsiteX70" fmla="*/ 3188991 w 5282539"/>
              <a:gd name="connsiteY70" fmla="*/ 1638300 h 3048000"/>
              <a:gd name="connsiteX71" fmla="*/ 3252491 w 5282539"/>
              <a:gd name="connsiteY71" fmla="*/ 1701800 h 3048000"/>
              <a:gd name="connsiteX72" fmla="*/ 3290591 w 5282539"/>
              <a:gd name="connsiteY72" fmla="*/ 1714500 h 3048000"/>
              <a:gd name="connsiteX73" fmla="*/ 3328691 w 5282539"/>
              <a:gd name="connsiteY73" fmla="*/ 1790700 h 3048000"/>
              <a:gd name="connsiteX74" fmla="*/ 3354091 w 5282539"/>
              <a:gd name="connsiteY74" fmla="*/ 1879600 h 3048000"/>
              <a:gd name="connsiteX75" fmla="*/ 3341391 w 5282539"/>
              <a:gd name="connsiteY75" fmla="*/ 2171700 h 3048000"/>
              <a:gd name="connsiteX76" fmla="*/ 3328691 w 5282539"/>
              <a:gd name="connsiteY76" fmla="*/ 2209800 h 3048000"/>
              <a:gd name="connsiteX77" fmla="*/ 3315991 w 5282539"/>
              <a:gd name="connsiteY77" fmla="*/ 2260600 h 3048000"/>
              <a:gd name="connsiteX78" fmla="*/ 3366791 w 5282539"/>
              <a:gd name="connsiteY78" fmla="*/ 2286000 h 3048000"/>
              <a:gd name="connsiteX79" fmla="*/ 3392191 w 5282539"/>
              <a:gd name="connsiteY79" fmla="*/ 2336800 h 3048000"/>
              <a:gd name="connsiteX80" fmla="*/ 4306591 w 5282539"/>
              <a:gd name="connsiteY80" fmla="*/ 2324100 h 3048000"/>
              <a:gd name="connsiteX81" fmla="*/ 4382791 w 5282539"/>
              <a:gd name="connsiteY81" fmla="*/ 2298700 h 3048000"/>
              <a:gd name="connsiteX82" fmla="*/ 4420891 w 5282539"/>
              <a:gd name="connsiteY82" fmla="*/ 2286000 h 3048000"/>
              <a:gd name="connsiteX83" fmla="*/ 4484391 w 5282539"/>
              <a:gd name="connsiteY83" fmla="*/ 2095500 h 3048000"/>
              <a:gd name="connsiteX84" fmla="*/ 4509791 w 5282539"/>
              <a:gd name="connsiteY84" fmla="*/ 2019300 h 3048000"/>
              <a:gd name="connsiteX85" fmla="*/ 4547891 w 5282539"/>
              <a:gd name="connsiteY85" fmla="*/ 1905000 h 3048000"/>
              <a:gd name="connsiteX86" fmla="*/ 4560591 w 5282539"/>
              <a:gd name="connsiteY86" fmla="*/ 1866900 h 3048000"/>
              <a:gd name="connsiteX87" fmla="*/ 4573291 w 5282539"/>
              <a:gd name="connsiteY87" fmla="*/ 1828800 h 3048000"/>
              <a:gd name="connsiteX88" fmla="*/ 4598691 w 5282539"/>
              <a:gd name="connsiteY88" fmla="*/ 1790700 h 3048000"/>
              <a:gd name="connsiteX89" fmla="*/ 4662191 w 5282539"/>
              <a:gd name="connsiteY89" fmla="*/ 1689100 h 3048000"/>
              <a:gd name="connsiteX90" fmla="*/ 4700291 w 5282539"/>
              <a:gd name="connsiteY90" fmla="*/ 1612900 h 3048000"/>
              <a:gd name="connsiteX91" fmla="*/ 4725691 w 5282539"/>
              <a:gd name="connsiteY91" fmla="*/ 1574800 h 3048000"/>
              <a:gd name="connsiteX92" fmla="*/ 4751091 w 5282539"/>
              <a:gd name="connsiteY92" fmla="*/ 1460500 h 3048000"/>
              <a:gd name="connsiteX93" fmla="*/ 4776491 w 5282539"/>
              <a:gd name="connsiteY93" fmla="*/ 1384300 h 3048000"/>
              <a:gd name="connsiteX94" fmla="*/ 4789191 w 5282539"/>
              <a:gd name="connsiteY94" fmla="*/ 1333500 h 3048000"/>
              <a:gd name="connsiteX95" fmla="*/ 4865391 w 5282539"/>
              <a:gd name="connsiteY95" fmla="*/ 1219200 h 3048000"/>
              <a:gd name="connsiteX96" fmla="*/ 4890791 w 5282539"/>
              <a:gd name="connsiteY96" fmla="*/ 1181100 h 3048000"/>
              <a:gd name="connsiteX97" fmla="*/ 4928891 w 5282539"/>
              <a:gd name="connsiteY97" fmla="*/ 1143000 h 3048000"/>
              <a:gd name="connsiteX98" fmla="*/ 4979691 w 5282539"/>
              <a:gd name="connsiteY98" fmla="*/ 1066800 h 3048000"/>
              <a:gd name="connsiteX99" fmla="*/ 5005091 w 5282539"/>
              <a:gd name="connsiteY99" fmla="*/ 1028700 h 3048000"/>
              <a:gd name="connsiteX100" fmla="*/ 5043191 w 5282539"/>
              <a:gd name="connsiteY100" fmla="*/ 1003300 h 3048000"/>
              <a:gd name="connsiteX101" fmla="*/ 5119391 w 5282539"/>
              <a:gd name="connsiteY101" fmla="*/ 927100 h 3048000"/>
              <a:gd name="connsiteX102" fmla="*/ 5157491 w 5282539"/>
              <a:gd name="connsiteY102" fmla="*/ 901700 h 3048000"/>
              <a:gd name="connsiteX103" fmla="*/ 5208291 w 5282539"/>
              <a:gd name="connsiteY103" fmla="*/ 825500 h 3048000"/>
              <a:gd name="connsiteX104" fmla="*/ 5259091 w 5282539"/>
              <a:gd name="connsiteY104" fmla="*/ 749300 h 3048000"/>
              <a:gd name="connsiteX105" fmla="*/ 5259091 w 5282539"/>
              <a:gd name="connsiteY105" fmla="*/ 635000 h 3048000"/>
              <a:gd name="connsiteX106" fmla="*/ 5233691 w 5282539"/>
              <a:gd name="connsiteY106" fmla="*/ 596900 h 3048000"/>
              <a:gd name="connsiteX107" fmla="*/ 5170191 w 5282539"/>
              <a:gd name="connsiteY107" fmla="*/ 584200 h 3048000"/>
              <a:gd name="connsiteX108" fmla="*/ 5093991 w 5282539"/>
              <a:gd name="connsiteY108" fmla="*/ 558800 h 3048000"/>
              <a:gd name="connsiteX109" fmla="*/ 4966991 w 5282539"/>
              <a:gd name="connsiteY109" fmla="*/ 584200 h 3048000"/>
              <a:gd name="connsiteX110" fmla="*/ 4928891 w 5282539"/>
              <a:gd name="connsiteY110" fmla="*/ 596900 h 3048000"/>
              <a:gd name="connsiteX111" fmla="*/ 4890791 w 5282539"/>
              <a:gd name="connsiteY111" fmla="*/ 622300 h 3048000"/>
              <a:gd name="connsiteX112" fmla="*/ 4865391 w 5282539"/>
              <a:gd name="connsiteY112" fmla="*/ 673100 h 3048000"/>
              <a:gd name="connsiteX113" fmla="*/ 4827291 w 5282539"/>
              <a:gd name="connsiteY113" fmla="*/ 685800 h 3048000"/>
              <a:gd name="connsiteX114" fmla="*/ 4674891 w 5282539"/>
              <a:gd name="connsiteY114" fmla="*/ 711200 h 3048000"/>
              <a:gd name="connsiteX115" fmla="*/ 4535191 w 5282539"/>
              <a:gd name="connsiteY115" fmla="*/ 698500 h 3048000"/>
              <a:gd name="connsiteX116" fmla="*/ 4458991 w 5282539"/>
              <a:gd name="connsiteY116" fmla="*/ 647700 h 3048000"/>
              <a:gd name="connsiteX117" fmla="*/ 4420891 w 5282539"/>
              <a:gd name="connsiteY117" fmla="*/ 622300 h 3048000"/>
              <a:gd name="connsiteX118" fmla="*/ 4382791 w 5282539"/>
              <a:gd name="connsiteY118" fmla="*/ 596900 h 3048000"/>
              <a:gd name="connsiteX119" fmla="*/ 4306591 w 5282539"/>
              <a:gd name="connsiteY119" fmla="*/ 571500 h 3048000"/>
              <a:gd name="connsiteX120" fmla="*/ 4230391 w 5282539"/>
              <a:gd name="connsiteY120" fmla="*/ 533400 h 3048000"/>
              <a:gd name="connsiteX121" fmla="*/ 4179591 w 5282539"/>
              <a:gd name="connsiteY121" fmla="*/ 520700 h 3048000"/>
              <a:gd name="connsiteX122" fmla="*/ 2642891 w 5282539"/>
              <a:gd name="connsiteY122" fmla="*/ 508000 h 3048000"/>
              <a:gd name="connsiteX123" fmla="*/ 2452391 w 5282539"/>
              <a:gd name="connsiteY123" fmla="*/ 495300 h 3048000"/>
              <a:gd name="connsiteX124" fmla="*/ 2414291 w 5282539"/>
              <a:gd name="connsiteY124" fmla="*/ 482600 h 3048000"/>
              <a:gd name="connsiteX125" fmla="*/ 2363491 w 5282539"/>
              <a:gd name="connsiteY125" fmla="*/ 469900 h 3048000"/>
              <a:gd name="connsiteX126" fmla="*/ 2287291 w 5282539"/>
              <a:gd name="connsiteY126" fmla="*/ 444500 h 3048000"/>
              <a:gd name="connsiteX127" fmla="*/ 2249191 w 5282539"/>
              <a:gd name="connsiteY127" fmla="*/ 431800 h 3048000"/>
              <a:gd name="connsiteX128" fmla="*/ 2211091 w 5282539"/>
              <a:gd name="connsiteY128" fmla="*/ 406400 h 3048000"/>
              <a:gd name="connsiteX129" fmla="*/ 2096791 w 5282539"/>
              <a:gd name="connsiteY129" fmla="*/ 304800 h 3048000"/>
              <a:gd name="connsiteX130" fmla="*/ 2020591 w 5282539"/>
              <a:gd name="connsiteY130" fmla="*/ 279400 h 3048000"/>
              <a:gd name="connsiteX131" fmla="*/ 1982491 w 5282539"/>
              <a:gd name="connsiteY131" fmla="*/ 254000 h 3048000"/>
              <a:gd name="connsiteX132" fmla="*/ 1906291 w 5282539"/>
              <a:gd name="connsiteY132" fmla="*/ 228600 h 3048000"/>
              <a:gd name="connsiteX133" fmla="*/ 1868191 w 5282539"/>
              <a:gd name="connsiteY133" fmla="*/ 215900 h 3048000"/>
              <a:gd name="connsiteX134" fmla="*/ 1817391 w 5282539"/>
              <a:gd name="connsiteY134" fmla="*/ 190500 h 3048000"/>
              <a:gd name="connsiteX135" fmla="*/ 1766591 w 5282539"/>
              <a:gd name="connsiteY135" fmla="*/ 177800 h 3048000"/>
              <a:gd name="connsiteX136" fmla="*/ 1652291 w 5282539"/>
              <a:gd name="connsiteY136" fmla="*/ 139700 h 3048000"/>
              <a:gd name="connsiteX137" fmla="*/ 1614191 w 5282539"/>
              <a:gd name="connsiteY137" fmla="*/ 127000 h 3048000"/>
              <a:gd name="connsiteX138" fmla="*/ 1576091 w 5282539"/>
              <a:gd name="connsiteY138" fmla="*/ 114300 h 3048000"/>
              <a:gd name="connsiteX139" fmla="*/ 1537991 w 5282539"/>
              <a:gd name="connsiteY139" fmla="*/ 88900 h 3048000"/>
              <a:gd name="connsiteX140" fmla="*/ 1499891 w 5282539"/>
              <a:gd name="connsiteY140" fmla="*/ 76200 h 3048000"/>
              <a:gd name="connsiteX141" fmla="*/ 1423691 w 5282539"/>
              <a:gd name="connsiteY141" fmla="*/ 25400 h 3048000"/>
              <a:gd name="connsiteX142" fmla="*/ 1347491 w 5282539"/>
              <a:gd name="connsiteY142" fmla="*/ 0 h 3048000"/>
              <a:gd name="connsiteX143" fmla="*/ 1029991 w 5282539"/>
              <a:gd name="connsiteY143" fmla="*/ 12700 h 3048000"/>
              <a:gd name="connsiteX144" fmla="*/ 915691 w 5282539"/>
              <a:gd name="connsiteY144" fmla="*/ 38100 h 3048000"/>
              <a:gd name="connsiteX145" fmla="*/ 852191 w 5282539"/>
              <a:gd name="connsiteY145" fmla="*/ 50800 h 3048000"/>
              <a:gd name="connsiteX146" fmla="*/ 814091 w 5282539"/>
              <a:gd name="connsiteY146" fmla="*/ 63500 h 3048000"/>
              <a:gd name="connsiteX147" fmla="*/ 255291 w 5282539"/>
              <a:gd name="connsiteY147" fmla="*/ 88900 h 3048000"/>
              <a:gd name="connsiteX148" fmla="*/ 179091 w 5282539"/>
              <a:gd name="connsiteY148" fmla="*/ 114300 h 3048000"/>
              <a:gd name="connsiteX149" fmla="*/ 140991 w 5282539"/>
              <a:gd name="connsiteY149" fmla="*/ 127000 h 3048000"/>
              <a:gd name="connsiteX150" fmla="*/ 115591 w 5282539"/>
              <a:gd name="connsiteY150" fmla="*/ 228600 h 3048000"/>
              <a:gd name="connsiteX151" fmla="*/ 115591 w 5282539"/>
              <a:gd name="connsiteY151" fmla="*/ 2286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282539" h="3048000">
                <a:moveTo>
                  <a:pt x="179091" y="215900"/>
                </a:moveTo>
                <a:lnTo>
                  <a:pt x="128291" y="368300"/>
                </a:lnTo>
                <a:cubicBezTo>
                  <a:pt x="124058" y="381000"/>
                  <a:pt x="118216" y="393273"/>
                  <a:pt x="115591" y="406400"/>
                </a:cubicBezTo>
                <a:lnTo>
                  <a:pt x="102891" y="469900"/>
                </a:lnTo>
                <a:cubicBezTo>
                  <a:pt x="114630" y="681204"/>
                  <a:pt x="126548" y="757104"/>
                  <a:pt x="102891" y="977900"/>
                </a:cubicBezTo>
                <a:cubicBezTo>
                  <a:pt x="100039" y="1004522"/>
                  <a:pt x="85958" y="1028700"/>
                  <a:pt x="77491" y="1054100"/>
                </a:cubicBezTo>
                <a:cubicBezTo>
                  <a:pt x="63243" y="1096844"/>
                  <a:pt x="64500" y="1099058"/>
                  <a:pt x="39391" y="1143000"/>
                </a:cubicBezTo>
                <a:cubicBezTo>
                  <a:pt x="0" y="1211934"/>
                  <a:pt x="24576" y="1149346"/>
                  <a:pt x="1291" y="1219200"/>
                </a:cubicBezTo>
                <a:cubicBezTo>
                  <a:pt x="5524" y="1265767"/>
                  <a:pt x="7811" y="1312551"/>
                  <a:pt x="13991" y="1358900"/>
                </a:cubicBezTo>
                <a:cubicBezTo>
                  <a:pt x="16298" y="1376201"/>
                  <a:pt x="18031" y="1394545"/>
                  <a:pt x="26691" y="1409700"/>
                </a:cubicBezTo>
                <a:cubicBezTo>
                  <a:pt x="47488" y="1446095"/>
                  <a:pt x="67704" y="1450447"/>
                  <a:pt x="102891" y="1460500"/>
                </a:cubicBezTo>
                <a:cubicBezTo>
                  <a:pt x="168155" y="1479147"/>
                  <a:pt x="172833" y="1475593"/>
                  <a:pt x="255291" y="1485900"/>
                </a:cubicBezTo>
                <a:cubicBezTo>
                  <a:pt x="267991" y="1494367"/>
                  <a:pt x="283340" y="1499813"/>
                  <a:pt x="293391" y="1511300"/>
                </a:cubicBezTo>
                <a:cubicBezTo>
                  <a:pt x="313493" y="1534274"/>
                  <a:pt x="316887" y="1573848"/>
                  <a:pt x="344191" y="1587500"/>
                </a:cubicBezTo>
                <a:lnTo>
                  <a:pt x="394991" y="1612900"/>
                </a:lnTo>
                <a:cubicBezTo>
                  <a:pt x="403458" y="1625600"/>
                  <a:pt x="409598" y="1640207"/>
                  <a:pt x="420391" y="1651000"/>
                </a:cubicBezTo>
                <a:cubicBezTo>
                  <a:pt x="431184" y="1661793"/>
                  <a:pt x="448956" y="1664481"/>
                  <a:pt x="458491" y="1676400"/>
                </a:cubicBezTo>
                <a:cubicBezTo>
                  <a:pt x="466854" y="1686853"/>
                  <a:pt x="466958" y="1701800"/>
                  <a:pt x="471191" y="1714500"/>
                </a:cubicBezTo>
                <a:cubicBezTo>
                  <a:pt x="477484" y="1840355"/>
                  <a:pt x="482235" y="1991693"/>
                  <a:pt x="496591" y="2120900"/>
                </a:cubicBezTo>
                <a:cubicBezTo>
                  <a:pt x="499435" y="2146493"/>
                  <a:pt x="503705" y="2171963"/>
                  <a:pt x="509291" y="2197100"/>
                </a:cubicBezTo>
                <a:cubicBezTo>
                  <a:pt x="512195" y="2210168"/>
                  <a:pt x="518313" y="2222328"/>
                  <a:pt x="521991" y="2235200"/>
                </a:cubicBezTo>
                <a:cubicBezTo>
                  <a:pt x="526786" y="2251983"/>
                  <a:pt x="530458" y="2269067"/>
                  <a:pt x="534691" y="2286000"/>
                </a:cubicBezTo>
                <a:cubicBezTo>
                  <a:pt x="538924" y="2324100"/>
                  <a:pt x="543378" y="2362176"/>
                  <a:pt x="547391" y="2400300"/>
                </a:cubicBezTo>
                <a:cubicBezTo>
                  <a:pt x="551845" y="2442611"/>
                  <a:pt x="553622" y="2485250"/>
                  <a:pt x="560091" y="2527300"/>
                </a:cubicBezTo>
                <a:cubicBezTo>
                  <a:pt x="567185" y="2573409"/>
                  <a:pt x="577261" y="2561639"/>
                  <a:pt x="598191" y="2603500"/>
                </a:cubicBezTo>
                <a:cubicBezTo>
                  <a:pt x="604178" y="2615474"/>
                  <a:pt x="604904" y="2629626"/>
                  <a:pt x="610891" y="2641600"/>
                </a:cubicBezTo>
                <a:cubicBezTo>
                  <a:pt x="617717" y="2655252"/>
                  <a:pt x="630092" y="2665752"/>
                  <a:pt x="636291" y="2679700"/>
                </a:cubicBezTo>
                <a:cubicBezTo>
                  <a:pt x="647165" y="2704166"/>
                  <a:pt x="653224" y="2730500"/>
                  <a:pt x="661691" y="2755900"/>
                </a:cubicBezTo>
                <a:cubicBezTo>
                  <a:pt x="665924" y="2768600"/>
                  <a:pt x="666965" y="2782861"/>
                  <a:pt x="674391" y="2794000"/>
                </a:cubicBezTo>
                <a:cubicBezTo>
                  <a:pt x="682858" y="2806700"/>
                  <a:pt x="692965" y="2818448"/>
                  <a:pt x="699791" y="2832100"/>
                </a:cubicBezTo>
                <a:cubicBezTo>
                  <a:pt x="705778" y="2844074"/>
                  <a:pt x="705990" y="2858498"/>
                  <a:pt x="712491" y="2870200"/>
                </a:cubicBezTo>
                <a:cubicBezTo>
                  <a:pt x="727316" y="2896885"/>
                  <a:pt x="746358" y="2921000"/>
                  <a:pt x="763291" y="2946400"/>
                </a:cubicBezTo>
                <a:cubicBezTo>
                  <a:pt x="771758" y="2959100"/>
                  <a:pt x="783864" y="2970020"/>
                  <a:pt x="788691" y="2984500"/>
                </a:cubicBezTo>
                <a:cubicBezTo>
                  <a:pt x="792924" y="2997200"/>
                  <a:pt x="793028" y="3012147"/>
                  <a:pt x="801391" y="3022600"/>
                </a:cubicBezTo>
                <a:cubicBezTo>
                  <a:pt x="810926" y="3034519"/>
                  <a:pt x="826791" y="3039533"/>
                  <a:pt x="839491" y="3048000"/>
                </a:cubicBezTo>
                <a:cubicBezTo>
                  <a:pt x="858039" y="2992357"/>
                  <a:pt x="842819" y="3013921"/>
                  <a:pt x="902991" y="2971800"/>
                </a:cubicBezTo>
                <a:cubicBezTo>
                  <a:pt x="928000" y="2954294"/>
                  <a:pt x="979191" y="2921000"/>
                  <a:pt x="979191" y="2921000"/>
                </a:cubicBezTo>
                <a:cubicBezTo>
                  <a:pt x="1004591" y="2882900"/>
                  <a:pt x="1000358" y="2878667"/>
                  <a:pt x="1042691" y="2857500"/>
                </a:cubicBezTo>
                <a:cubicBezTo>
                  <a:pt x="1054665" y="2851513"/>
                  <a:pt x="1069089" y="2851301"/>
                  <a:pt x="1080791" y="2844800"/>
                </a:cubicBezTo>
                <a:cubicBezTo>
                  <a:pt x="1107476" y="2829975"/>
                  <a:pt x="1131591" y="2810933"/>
                  <a:pt x="1156991" y="2794000"/>
                </a:cubicBezTo>
                <a:lnTo>
                  <a:pt x="1233191" y="2743200"/>
                </a:lnTo>
                <a:lnTo>
                  <a:pt x="1271291" y="2717800"/>
                </a:lnTo>
                <a:cubicBezTo>
                  <a:pt x="1283991" y="2709333"/>
                  <a:pt x="1294911" y="2697227"/>
                  <a:pt x="1309391" y="2692400"/>
                </a:cubicBezTo>
                <a:lnTo>
                  <a:pt x="1385591" y="2667000"/>
                </a:lnTo>
                <a:cubicBezTo>
                  <a:pt x="1432158" y="2671233"/>
                  <a:pt x="1479244" y="2671574"/>
                  <a:pt x="1525291" y="2679700"/>
                </a:cubicBezTo>
                <a:cubicBezTo>
                  <a:pt x="1551658" y="2684353"/>
                  <a:pt x="1576091" y="2696633"/>
                  <a:pt x="1601491" y="2705100"/>
                </a:cubicBezTo>
                <a:lnTo>
                  <a:pt x="1639591" y="2717800"/>
                </a:lnTo>
                <a:cubicBezTo>
                  <a:pt x="1698858" y="2713567"/>
                  <a:pt x="1759747" y="2719511"/>
                  <a:pt x="1817391" y="2705100"/>
                </a:cubicBezTo>
                <a:cubicBezTo>
                  <a:pt x="1832199" y="2701398"/>
                  <a:pt x="1835965" y="2680652"/>
                  <a:pt x="1842791" y="2667000"/>
                </a:cubicBezTo>
                <a:cubicBezTo>
                  <a:pt x="1848778" y="2655026"/>
                  <a:pt x="1849504" y="2640874"/>
                  <a:pt x="1855491" y="2628900"/>
                </a:cubicBezTo>
                <a:cubicBezTo>
                  <a:pt x="1862317" y="2615248"/>
                  <a:pt x="1874692" y="2604748"/>
                  <a:pt x="1880891" y="2590800"/>
                </a:cubicBezTo>
                <a:cubicBezTo>
                  <a:pt x="1891765" y="2566334"/>
                  <a:pt x="1884014" y="2529452"/>
                  <a:pt x="1906291" y="2514600"/>
                </a:cubicBezTo>
                <a:cubicBezTo>
                  <a:pt x="2015480" y="2441807"/>
                  <a:pt x="1877331" y="2529080"/>
                  <a:pt x="1982491" y="2476500"/>
                </a:cubicBezTo>
                <a:cubicBezTo>
                  <a:pt x="1996143" y="2469674"/>
                  <a:pt x="2005971" y="2455486"/>
                  <a:pt x="2020591" y="2451100"/>
                </a:cubicBezTo>
                <a:cubicBezTo>
                  <a:pt x="2049263" y="2442498"/>
                  <a:pt x="2079858" y="2442633"/>
                  <a:pt x="2109491" y="2438400"/>
                </a:cubicBezTo>
                <a:lnTo>
                  <a:pt x="2223791" y="2400300"/>
                </a:lnTo>
                <a:cubicBezTo>
                  <a:pt x="2236491" y="2396067"/>
                  <a:pt x="2248686" y="2389801"/>
                  <a:pt x="2261891" y="2387600"/>
                </a:cubicBezTo>
                <a:cubicBezTo>
                  <a:pt x="2489427" y="2349677"/>
                  <a:pt x="2120248" y="2408983"/>
                  <a:pt x="2655591" y="2349500"/>
                </a:cubicBezTo>
                <a:cubicBezTo>
                  <a:pt x="2799642" y="2333494"/>
                  <a:pt x="2731942" y="2342221"/>
                  <a:pt x="2858791" y="2324100"/>
                </a:cubicBezTo>
                <a:cubicBezTo>
                  <a:pt x="2871491" y="2319867"/>
                  <a:pt x="2894998" y="2324652"/>
                  <a:pt x="2896891" y="2311400"/>
                </a:cubicBezTo>
                <a:cubicBezTo>
                  <a:pt x="2900677" y="2284895"/>
                  <a:pt x="2893768" y="2250052"/>
                  <a:pt x="2871491" y="2235200"/>
                </a:cubicBezTo>
                <a:cubicBezTo>
                  <a:pt x="2784152" y="2176974"/>
                  <a:pt x="2824251" y="2194053"/>
                  <a:pt x="2757191" y="2171700"/>
                </a:cubicBezTo>
                <a:cubicBezTo>
                  <a:pt x="2748724" y="2159000"/>
                  <a:pt x="2732806" y="2148830"/>
                  <a:pt x="2731791" y="2133600"/>
                </a:cubicBezTo>
                <a:cubicBezTo>
                  <a:pt x="2728400" y="2082737"/>
                  <a:pt x="2736111" y="2031482"/>
                  <a:pt x="2744491" y="1981200"/>
                </a:cubicBezTo>
                <a:cubicBezTo>
                  <a:pt x="2748893" y="1954790"/>
                  <a:pt x="2761424" y="1930400"/>
                  <a:pt x="2769891" y="1905000"/>
                </a:cubicBezTo>
                <a:lnTo>
                  <a:pt x="2807991" y="1790700"/>
                </a:lnTo>
                <a:cubicBezTo>
                  <a:pt x="2819173" y="1757153"/>
                  <a:pt x="2838739" y="1687317"/>
                  <a:pt x="2871491" y="1676400"/>
                </a:cubicBezTo>
                <a:lnTo>
                  <a:pt x="2947691" y="1651000"/>
                </a:lnTo>
                <a:cubicBezTo>
                  <a:pt x="2960391" y="1646767"/>
                  <a:pt x="2972459" y="1639512"/>
                  <a:pt x="2985791" y="1638300"/>
                </a:cubicBezTo>
                <a:lnTo>
                  <a:pt x="3125491" y="1625600"/>
                </a:lnTo>
                <a:cubicBezTo>
                  <a:pt x="3146658" y="1629833"/>
                  <a:pt x="3168780" y="1630721"/>
                  <a:pt x="3188991" y="1638300"/>
                </a:cubicBezTo>
                <a:cubicBezTo>
                  <a:pt x="3260709" y="1665194"/>
                  <a:pt x="3197707" y="1657973"/>
                  <a:pt x="3252491" y="1701800"/>
                </a:cubicBezTo>
                <a:cubicBezTo>
                  <a:pt x="3262944" y="1710163"/>
                  <a:pt x="3277891" y="1710267"/>
                  <a:pt x="3290591" y="1714500"/>
                </a:cubicBezTo>
                <a:cubicBezTo>
                  <a:pt x="3322513" y="1810265"/>
                  <a:pt x="3279452" y="1692223"/>
                  <a:pt x="3328691" y="1790700"/>
                </a:cubicBezTo>
                <a:cubicBezTo>
                  <a:pt x="3337801" y="1808920"/>
                  <a:pt x="3350022" y="1863324"/>
                  <a:pt x="3354091" y="1879600"/>
                </a:cubicBezTo>
                <a:cubicBezTo>
                  <a:pt x="3349858" y="1976967"/>
                  <a:pt x="3348866" y="2074528"/>
                  <a:pt x="3341391" y="2171700"/>
                </a:cubicBezTo>
                <a:cubicBezTo>
                  <a:pt x="3340364" y="2185048"/>
                  <a:pt x="3332369" y="2196928"/>
                  <a:pt x="3328691" y="2209800"/>
                </a:cubicBezTo>
                <a:cubicBezTo>
                  <a:pt x="3323896" y="2226583"/>
                  <a:pt x="3320224" y="2243667"/>
                  <a:pt x="3315991" y="2260600"/>
                </a:cubicBezTo>
                <a:cubicBezTo>
                  <a:pt x="3332924" y="2269067"/>
                  <a:pt x="3353404" y="2272613"/>
                  <a:pt x="3366791" y="2286000"/>
                </a:cubicBezTo>
                <a:cubicBezTo>
                  <a:pt x="3380178" y="2299387"/>
                  <a:pt x="3373274" y="2336033"/>
                  <a:pt x="3392191" y="2336800"/>
                </a:cubicBezTo>
                <a:cubicBezTo>
                  <a:pt x="3696770" y="2349148"/>
                  <a:pt x="4001791" y="2328333"/>
                  <a:pt x="4306591" y="2324100"/>
                </a:cubicBezTo>
                <a:lnTo>
                  <a:pt x="4382791" y="2298700"/>
                </a:lnTo>
                <a:lnTo>
                  <a:pt x="4420891" y="2286000"/>
                </a:lnTo>
                <a:cubicBezTo>
                  <a:pt x="4507581" y="2155964"/>
                  <a:pt x="4449953" y="2267691"/>
                  <a:pt x="4484391" y="2095500"/>
                </a:cubicBezTo>
                <a:cubicBezTo>
                  <a:pt x="4489642" y="2069246"/>
                  <a:pt x="4501324" y="2044700"/>
                  <a:pt x="4509791" y="2019300"/>
                </a:cubicBezTo>
                <a:lnTo>
                  <a:pt x="4547891" y="1905000"/>
                </a:lnTo>
                <a:lnTo>
                  <a:pt x="4560591" y="1866900"/>
                </a:lnTo>
                <a:cubicBezTo>
                  <a:pt x="4564824" y="1854200"/>
                  <a:pt x="4565865" y="1839939"/>
                  <a:pt x="4573291" y="1828800"/>
                </a:cubicBezTo>
                <a:cubicBezTo>
                  <a:pt x="4581758" y="1816100"/>
                  <a:pt x="4592492" y="1804648"/>
                  <a:pt x="4598691" y="1790700"/>
                </a:cubicBezTo>
                <a:cubicBezTo>
                  <a:pt x="4643236" y="1690474"/>
                  <a:pt x="4593651" y="1734793"/>
                  <a:pt x="4662191" y="1689100"/>
                </a:cubicBezTo>
                <a:cubicBezTo>
                  <a:pt x="4734984" y="1579911"/>
                  <a:pt x="4647711" y="1718060"/>
                  <a:pt x="4700291" y="1612900"/>
                </a:cubicBezTo>
                <a:cubicBezTo>
                  <a:pt x="4707117" y="1599248"/>
                  <a:pt x="4717224" y="1587500"/>
                  <a:pt x="4725691" y="1574800"/>
                </a:cubicBezTo>
                <a:cubicBezTo>
                  <a:pt x="4732942" y="1538546"/>
                  <a:pt x="4740330" y="1496371"/>
                  <a:pt x="4751091" y="1460500"/>
                </a:cubicBezTo>
                <a:cubicBezTo>
                  <a:pt x="4758784" y="1434855"/>
                  <a:pt x="4769997" y="1410275"/>
                  <a:pt x="4776491" y="1384300"/>
                </a:cubicBezTo>
                <a:cubicBezTo>
                  <a:pt x="4780724" y="1367367"/>
                  <a:pt x="4781385" y="1349112"/>
                  <a:pt x="4789191" y="1333500"/>
                </a:cubicBezTo>
                <a:lnTo>
                  <a:pt x="4865391" y="1219200"/>
                </a:lnTo>
                <a:cubicBezTo>
                  <a:pt x="4873858" y="1206500"/>
                  <a:pt x="4879998" y="1191893"/>
                  <a:pt x="4890791" y="1181100"/>
                </a:cubicBezTo>
                <a:cubicBezTo>
                  <a:pt x="4903491" y="1168400"/>
                  <a:pt x="4917864" y="1157177"/>
                  <a:pt x="4928891" y="1143000"/>
                </a:cubicBezTo>
                <a:cubicBezTo>
                  <a:pt x="4947633" y="1118903"/>
                  <a:pt x="4962758" y="1092200"/>
                  <a:pt x="4979691" y="1066800"/>
                </a:cubicBezTo>
                <a:cubicBezTo>
                  <a:pt x="4988158" y="1054100"/>
                  <a:pt x="4992391" y="1037167"/>
                  <a:pt x="5005091" y="1028700"/>
                </a:cubicBezTo>
                <a:cubicBezTo>
                  <a:pt x="5017791" y="1020233"/>
                  <a:pt x="5031783" y="1013441"/>
                  <a:pt x="5043191" y="1003300"/>
                </a:cubicBezTo>
                <a:cubicBezTo>
                  <a:pt x="5070039" y="979435"/>
                  <a:pt x="5089503" y="947025"/>
                  <a:pt x="5119391" y="927100"/>
                </a:cubicBezTo>
                <a:lnTo>
                  <a:pt x="5157491" y="901700"/>
                </a:lnTo>
                <a:cubicBezTo>
                  <a:pt x="5181780" y="828834"/>
                  <a:pt x="5152797" y="896849"/>
                  <a:pt x="5208291" y="825500"/>
                </a:cubicBezTo>
                <a:cubicBezTo>
                  <a:pt x="5227033" y="801403"/>
                  <a:pt x="5259091" y="749300"/>
                  <a:pt x="5259091" y="749300"/>
                </a:cubicBezTo>
                <a:cubicBezTo>
                  <a:pt x="5268980" y="689964"/>
                  <a:pt x="5282539" y="681897"/>
                  <a:pt x="5259091" y="635000"/>
                </a:cubicBezTo>
                <a:cubicBezTo>
                  <a:pt x="5252265" y="621348"/>
                  <a:pt x="5246943" y="604473"/>
                  <a:pt x="5233691" y="596900"/>
                </a:cubicBezTo>
                <a:cubicBezTo>
                  <a:pt x="5214949" y="586190"/>
                  <a:pt x="5191016" y="589880"/>
                  <a:pt x="5170191" y="584200"/>
                </a:cubicBezTo>
                <a:cubicBezTo>
                  <a:pt x="5144360" y="577155"/>
                  <a:pt x="5093991" y="558800"/>
                  <a:pt x="5093991" y="558800"/>
                </a:cubicBezTo>
                <a:cubicBezTo>
                  <a:pt x="5034114" y="568780"/>
                  <a:pt x="5020038" y="569044"/>
                  <a:pt x="4966991" y="584200"/>
                </a:cubicBezTo>
                <a:cubicBezTo>
                  <a:pt x="4954119" y="587878"/>
                  <a:pt x="4940865" y="590913"/>
                  <a:pt x="4928891" y="596900"/>
                </a:cubicBezTo>
                <a:cubicBezTo>
                  <a:pt x="4915239" y="603726"/>
                  <a:pt x="4903491" y="613833"/>
                  <a:pt x="4890791" y="622300"/>
                </a:cubicBezTo>
                <a:cubicBezTo>
                  <a:pt x="4882324" y="639233"/>
                  <a:pt x="4878778" y="659713"/>
                  <a:pt x="4865391" y="673100"/>
                </a:cubicBezTo>
                <a:cubicBezTo>
                  <a:pt x="4855925" y="682566"/>
                  <a:pt x="4840278" y="682553"/>
                  <a:pt x="4827291" y="685800"/>
                </a:cubicBezTo>
                <a:cubicBezTo>
                  <a:pt x="4777769" y="698180"/>
                  <a:pt x="4725070" y="704032"/>
                  <a:pt x="4674891" y="711200"/>
                </a:cubicBezTo>
                <a:cubicBezTo>
                  <a:pt x="4628324" y="706967"/>
                  <a:pt x="4580050" y="711694"/>
                  <a:pt x="4535191" y="698500"/>
                </a:cubicBezTo>
                <a:cubicBezTo>
                  <a:pt x="4505904" y="689886"/>
                  <a:pt x="4484391" y="664633"/>
                  <a:pt x="4458991" y="647700"/>
                </a:cubicBezTo>
                <a:lnTo>
                  <a:pt x="4420891" y="622300"/>
                </a:lnTo>
                <a:cubicBezTo>
                  <a:pt x="4408191" y="613833"/>
                  <a:pt x="4397271" y="601727"/>
                  <a:pt x="4382791" y="596900"/>
                </a:cubicBezTo>
                <a:cubicBezTo>
                  <a:pt x="4357391" y="588433"/>
                  <a:pt x="4328868" y="586352"/>
                  <a:pt x="4306591" y="571500"/>
                </a:cubicBezTo>
                <a:cubicBezTo>
                  <a:pt x="4264846" y="543670"/>
                  <a:pt x="4276399" y="546545"/>
                  <a:pt x="4230391" y="533400"/>
                </a:cubicBezTo>
                <a:cubicBezTo>
                  <a:pt x="4213608" y="528605"/>
                  <a:pt x="4197043" y="520979"/>
                  <a:pt x="4179591" y="520700"/>
                </a:cubicBezTo>
                <a:lnTo>
                  <a:pt x="2642891" y="508000"/>
                </a:lnTo>
                <a:cubicBezTo>
                  <a:pt x="2579391" y="503767"/>
                  <a:pt x="2515643" y="502328"/>
                  <a:pt x="2452391" y="495300"/>
                </a:cubicBezTo>
                <a:cubicBezTo>
                  <a:pt x="2439086" y="493822"/>
                  <a:pt x="2427163" y="486278"/>
                  <a:pt x="2414291" y="482600"/>
                </a:cubicBezTo>
                <a:cubicBezTo>
                  <a:pt x="2397508" y="477805"/>
                  <a:pt x="2380209" y="474916"/>
                  <a:pt x="2363491" y="469900"/>
                </a:cubicBezTo>
                <a:cubicBezTo>
                  <a:pt x="2337846" y="462207"/>
                  <a:pt x="2312691" y="452967"/>
                  <a:pt x="2287291" y="444500"/>
                </a:cubicBezTo>
                <a:cubicBezTo>
                  <a:pt x="2274591" y="440267"/>
                  <a:pt x="2260330" y="439226"/>
                  <a:pt x="2249191" y="431800"/>
                </a:cubicBezTo>
                <a:cubicBezTo>
                  <a:pt x="2236491" y="423333"/>
                  <a:pt x="2222499" y="416541"/>
                  <a:pt x="2211091" y="406400"/>
                </a:cubicBezTo>
                <a:cubicBezTo>
                  <a:pt x="2182351" y="380854"/>
                  <a:pt x="2140026" y="324016"/>
                  <a:pt x="2096791" y="304800"/>
                </a:cubicBezTo>
                <a:cubicBezTo>
                  <a:pt x="2072325" y="293926"/>
                  <a:pt x="2042868" y="294252"/>
                  <a:pt x="2020591" y="279400"/>
                </a:cubicBezTo>
                <a:cubicBezTo>
                  <a:pt x="2007891" y="270933"/>
                  <a:pt x="1996439" y="260199"/>
                  <a:pt x="1982491" y="254000"/>
                </a:cubicBezTo>
                <a:cubicBezTo>
                  <a:pt x="1958025" y="243126"/>
                  <a:pt x="1931691" y="237067"/>
                  <a:pt x="1906291" y="228600"/>
                </a:cubicBezTo>
                <a:cubicBezTo>
                  <a:pt x="1893591" y="224367"/>
                  <a:pt x="1880165" y="221887"/>
                  <a:pt x="1868191" y="215900"/>
                </a:cubicBezTo>
                <a:cubicBezTo>
                  <a:pt x="1851258" y="207433"/>
                  <a:pt x="1835118" y="197147"/>
                  <a:pt x="1817391" y="190500"/>
                </a:cubicBezTo>
                <a:cubicBezTo>
                  <a:pt x="1801048" y="184371"/>
                  <a:pt x="1783309" y="182816"/>
                  <a:pt x="1766591" y="177800"/>
                </a:cubicBezTo>
                <a:lnTo>
                  <a:pt x="1652291" y="139700"/>
                </a:lnTo>
                <a:lnTo>
                  <a:pt x="1614191" y="127000"/>
                </a:lnTo>
                <a:cubicBezTo>
                  <a:pt x="1601491" y="122767"/>
                  <a:pt x="1587230" y="121726"/>
                  <a:pt x="1576091" y="114300"/>
                </a:cubicBezTo>
                <a:cubicBezTo>
                  <a:pt x="1563391" y="105833"/>
                  <a:pt x="1551643" y="95726"/>
                  <a:pt x="1537991" y="88900"/>
                </a:cubicBezTo>
                <a:cubicBezTo>
                  <a:pt x="1526017" y="82913"/>
                  <a:pt x="1511593" y="82701"/>
                  <a:pt x="1499891" y="76200"/>
                </a:cubicBezTo>
                <a:cubicBezTo>
                  <a:pt x="1473206" y="61375"/>
                  <a:pt x="1452651" y="35053"/>
                  <a:pt x="1423691" y="25400"/>
                </a:cubicBezTo>
                <a:lnTo>
                  <a:pt x="1347491" y="0"/>
                </a:lnTo>
                <a:cubicBezTo>
                  <a:pt x="1241658" y="4233"/>
                  <a:pt x="1135674" y="5654"/>
                  <a:pt x="1029991" y="12700"/>
                </a:cubicBezTo>
                <a:cubicBezTo>
                  <a:pt x="1002631" y="14524"/>
                  <a:pt x="944369" y="31727"/>
                  <a:pt x="915691" y="38100"/>
                </a:cubicBezTo>
                <a:cubicBezTo>
                  <a:pt x="894619" y="42783"/>
                  <a:pt x="873132" y="45565"/>
                  <a:pt x="852191" y="50800"/>
                </a:cubicBezTo>
                <a:cubicBezTo>
                  <a:pt x="839204" y="54047"/>
                  <a:pt x="827412" y="62168"/>
                  <a:pt x="814091" y="63500"/>
                </a:cubicBezTo>
                <a:cubicBezTo>
                  <a:pt x="699876" y="74921"/>
                  <a:pt x="327743" y="86217"/>
                  <a:pt x="255291" y="88900"/>
                </a:cubicBezTo>
                <a:lnTo>
                  <a:pt x="179091" y="114300"/>
                </a:lnTo>
                <a:lnTo>
                  <a:pt x="140991" y="127000"/>
                </a:lnTo>
                <a:cubicBezTo>
                  <a:pt x="103850" y="182712"/>
                  <a:pt x="115591" y="149836"/>
                  <a:pt x="115591" y="228600"/>
                </a:cubicBezTo>
                <a:lnTo>
                  <a:pt x="115591" y="228600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344180">
            <a:off x="2343918" y="2732192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小幽灵</a:t>
            </a:r>
            <a:endParaRPr lang="en-US" altLang="zh-CN" sz="8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57818" y="3286124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大战</a:t>
            </a:r>
            <a:endParaRPr lang="en-US" altLang="zh-CN" sz="4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4744" y="4071942"/>
            <a:ext cx="3589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方正姚体" pitchFamily="2" charset="-122"/>
                <a:ea typeface="方正姚体" pitchFamily="2" charset="-122"/>
              </a:rPr>
              <a:t>吸血   蝙蝠</a:t>
            </a:r>
          </a:p>
        </p:txBody>
      </p:sp>
      <p:pic>
        <p:nvPicPr>
          <p:cNvPr id="2052" name="Picture 4" descr="D:\我的文档\桌面\RIA大作业\ms\ghos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3571876"/>
            <a:ext cx="1428760" cy="16688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28934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代码设计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285720" y="4286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初始化状态：</a:t>
            </a:r>
            <a:r>
              <a:rPr lang="en-US" altLang="zh-CN" dirty="0"/>
              <a:t>STATE_INIT_GAME</a:t>
            </a:r>
          </a:p>
        </p:txBody>
      </p:sp>
      <p:sp>
        <p:nvSpPr>
          <p:cNvPr id="4" name="矩形 3"/>
          <p:cNvSpPr/>
          <p:nvPr/>
        </p:nvSpPr>
        <p:spPr>
          <a:xfrm>
            <a:off x="3857620" y="500042"/>
            <a:ext cx="3643322" cy="1061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/>
              <a:t>function </a:t>
            </a:r>
            <a:r>
              <a:rPr lang="en-US" altLang="zh-CN" sz="1050" dirty="0" err="1"/>
              <a:t>initGame</a:t>
            </a:r>
            <a:r>
              <a:rPr lang="en-US" altLang="zh-CN" sz="1050" dirty="0"/>
              <a:t>():void</a:t>
            </a:r>
          </a:p>
          <a:p>
            <a:r>
              <a:rPr lang="en-US" altLang="zh-CN" sz="1050" dirty="0"/>
              <a:t>{</a:t>
            </a:r>
          </a:p>
          <a:p>
            <a:r>
              <a:rPr lang="en-US" altLang="zh-CN" sz="1050" dirty="0"/>
              <a:t>	……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gameState</a:t>
            </a:r>
            <a:r>
              <a:rPr lang="en-US" altLang="zh-CN" sz="1050" dirty="0"/>
              <a:t> = STATE_START_PLAYER;</a:t>
            </a:r>
          </a:p>
          <a:p>
            <a:r>
              <a:rPr lang="en-US" altLang="zh-CN" sz="1050" dirty="0"/>
              <a:t>	trace(</a:t>
            </a:r>
            <a:r>
              <a:rPr lang="en-US" altLang="zh-CN" sz="1050" dirty="0" err="1"/>
              <a:t>gameState</a:t>
            </a:r>
            <a:r>
              <a:rPr lang="en-US" altLang="zh-CN" sz="1050" dirty="0"/>
              <a:t>);</a:t>
            </a:r>
          </a:p>
          <a:p>
            <a:r>
              <a:rPr lang="en-US" altLang="zh-CN" sz="1050" dirty="0"/>
              <a:t>}</a:t>
            </a:r>
            <a:endParaRPr lang="zh-CN" altLang="en-US" sz="1050" dirty="0"/>
          </a:p>
        </p:txBody>
      </p:sp>
      <p:sp>
        <p:nvSpPr>
          <p:cNvPr id="5" name="矩形 4"/>
          <p:cNvSpPr/>
          <p:nvPr/>
        </p:nvSpPr>
        <p:spPr>
          <a:xfrm>
            <a:off x="4429124" y="1714488"/>
            <a:ext cx="3357586" cy="10618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/>
              <a:t>function </a:t>
            </a:r>
            <a:r>
              <a:rPr lang="en-US" altLang="zh-CN" sz="1050" dirty="0" err="1"/>
              <a:t>startPlayer</a:t>
            </a:r>
            <a:r>
              <a:rPr lang="en-US" altLang="zh-CN" sz="1050" dirty="0"/>
              <a:t>():void</a:t>
            </a:r>
          </a:p>
          <a:p>
            <a:r>
              <a:rPr lang="en-US" altLang="zh-CN" sz="1050" dirty="0"/>
              <a:t>{</a:t>
            </a:r>
          </a:p>
          <a:p>
            <a:r>
              <a:rPr lang="en-US" altLang="zh-CN" sz="1050" dirty="0"/>
              <a:t>	……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gameState</a:t>
            </a:r>
            <a:r>
              <a:rPr lang="en-US" altLang="zh-CN" sz="1050" dirty="0"/>
              <a:t> = STATE_PLAY_GAME;</a:t>
            </a:r>
          </a:p>
          <a:p>
            <a:r>
              <a:rPr lang="en-US" altLang="zh-CN" sz="1050" dirty="0"/>
              <a:t>	trace(</a:t>
            </a:r>
            <a:r>
              <a:rPr lang="en-US" altLang="zh-CN" sz="1050" dirty="0" err="1"/>
              <a:t>gameState</a:t>
            </a:r>
            <a:r>
              <a:rPr lang="en-US" altLang="zh-CN" sz="1050" dirty="0"/>
              <a:t>);</a:t>
            </a:r>
          </a:p>
          <a:p>
            <a:r>
              <a:rPr lang="en-US" altLang="zh-CN" sz="1050" dirty="0"/>
              <a:t>}</a:t>
            </a:r>
            <a:endParaRPr lang="zh-CN" altLang="en-US" sz="1050" dirty="0"/>
          </a:p>
        </p:txBody>
      </p:sp>
      <p:sp>
        <p:nvSpPr>
          <p:cNvPr id="15" name="矩形 14"/>
          <p:cNvSpPr/>
          <p:nvPr/>
        </p:nvSpPr>
        <p:spPr>
          <a:xfrm>
            <a:off x="285720" y="16430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初始化玩家：</a:t>
            </a:r>
            <a:r>
              <a:rPr lang="en-US" altLang="zh-CN" dirty="0"/>
              <a:t>STATE_START_PLAYER</a:t>
            </a:r>
          </a:p>
        </p:txBody>
      </p:sp>
      <p:sp>
        <p:nvSpPr>
          <p:cNvPr id="16" name="矩形 15"/>
          <p:cNvSpPr/>
          <p:nvPr/>
        </p:nvSpPr>
        <p:spPr>
          <a:xfrm>
            <a:off x="571472" y="30003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游戏进行状态：</a:t>
            </a:r>
            <a:r>
              <a:rPr lang="en-US" altLang="zh-CN" dirty="0"/>
              <a:t> STATE_PLAY_GAME</a:t>
            </a:r>
          </a:p>
        </p:txBody>
      </p:sp>
      <p:sp>
        <p:nvSpPr>
          <p:cNvPr id="17" name="矩形 16"/>
          <p:cNvSpPr/>
          <p:nvPr/>
        </p:nvSpPr>
        <p:spPr>
          <a:xfrm>
            <a:off x="571472" y="4714884"/>
            <a:ext cx="3929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游戏结束状态：</a:t>
            </a:r>
            <a:r>
              <a:rPr lang="en-US" altLang="zh-CN" dirty="0"/>
              <a:t>STATE_END_GAME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72000" y="3071810"/>
            <a:ext cx="3357586" cy="1223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/>
              <a:t>function </a:t>
            </a:r>
            <a:r>
              <a:rPr lang="en-US" altLang="zh-CN" sz="1050" dirty="0" err="1"/>
              <a:t>playGame</a:t>
            </a:r>
            <a:r>
              <a:rPr lang="en-US" altLang="zh-CN" sz="1050" dirty="0"/>
              <a:t>():void</a:t>
            </a:r>
          </a:p>
          <a:p>
            <a:r>
              <a:rPr lang="en-US" altLang="zh-CN" sz="1050" dirty="0"/>
              <a:t>{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makeEnemies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moveEnemies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moveLaser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testForEnd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}</a:t>
            </a:r>
            <a:endParaRPr lang="zh-CN" altLang="en-US" sz="1050" dirty="0"/>
          </a:p>
        </p:txBody>
      </p:sp>
      <p:sp>
        <p:nvSpPr>
          <p:cNvPr id="19" name="矩形 18"/>
          <p:cNvSpPr/>
          <p:nvPr/>
        </p:nvSpPr>
        <p:spPr>
          <a:xfrm>
            <a:off x="4429156" y="4786322"/>
            <a:ext cx="4714876" cy="1223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50" dirty="0"/>
              <a:t>function </a:t>
            </a:r>
            <a:r>
              <a:rPr lang="en-US" altLang="zh-CN" sz="1050" dirty="0" err="1"/>
              <a:t>endGame</a:t>
            </a:r>
            <a:r>
              <a:rPr lang="en-US" altLang="zh-CN" sz="1050" dirty="0"/>
              <a:t>():void</a:t>
            </a:r>
          </a:p>
          <a:p>
            <a:r>
              <a:rPr lang="en-US" altLang="zh-CN" sz="1050" dirty="0"/>
              <a:t>{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removeGame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endScreen.visible</a:t>
            </a:r>
            <a:r>
              <a:rPr lang="en-US" altLang="zh-CN" sz="1050" dirty="0"/>
              <a:t> = true;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removeEventListener</a:t>
            </a:r>
            <a:r>
              <a:rPr lang="en-US" altLang="zh-CN" sz="1050" dirty="0"/>
              <a:t>(</a:t>
            </a:r>
            <a:r>
              <a:rPr lang="en-US" altLang="zh-CN" sz="1050" dirty="0" err="1"/>
              <a:t>Event.ENTER_FRAME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gameLoop</a:t>
            </a:r>
            <a:r>
              <a:rPr lang="en-US" altLang="zh-CN" sz="1050" dirty="0"/>
              <a:t>);</a:t>
            </a:r>
          </a:p>
          <a:p>
            <a:r>
              <a:rPr lang="en-US" altLang="zh-CN" sz="1050" dirty="0"/>
              <a:t>	</a:t>
            </a:r>
            <a:r>
              <a:rPr lang="en-US" altLang="zh-CN" sz="1050" dirty="0" err="1"/>
              <a:t>showResults</a:t>
            </a:r>
            <a:r>
              <a:rPr lang="en-US" altLang="zh-CN" sz="1050" dirty="0"/>
              <a:t>();</a:t>
            </a:r>
          </a:p>
          <a:p>
            <a:r>
              <a:rPr lang="en-US" altLang="zh-CN" sz="1050" dirty="0"/>
              <a:t>}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43966" y="571480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界面设计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996400" cy="224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394906"/>
            <a:ext cx="4000528" cy="224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286256"/>
            <a:ext cx="4000528" cy="224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3071802" y="135729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86116" y="564357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000496" y="2214554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57818" y="3857628"/>
            <a:ext cx="1214446" cy="85725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29256" y="1071546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开始按钮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14480" y="3214686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游戏数据</a:t>
            </a:r>
          </a:p>
        </p:txBody>
      </p:sp>
      <p:sp>
        <p:nvSpPr>
          <p:cNvPr id="12" name="矩形 11"/>
          <p:cNvSpPr/>
          <p:nvPr/>
        </p:nvSpPr>
        <p:spPr>
          <a:xfrm>
            <a:off x="7143768" y="4786322"/>
            <a:ext cx="1832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控制角色</a:t>
            </a:r>
            <a:endPara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6380" y="5857892"/>
            <a:ext cx="2656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重新开始按钮</a:t>
            </a:r>
          </a:p>
        </p:txBody>
      </p:sp>
      <p:cxnSp>
        <p:nvCxnSpPr>
          <p:cNvPr id="15" name="肘形连接符 14"/>
          <p:cNvCxnSpPr>
            <a:stCxn id="6" idx="6"/>
            <a:endCxn id="10" idx="1"/>
          </p:cNvCxnSpPr>
          <p:nvPr/>
        </p:nvCxnSpPr>
        <p:spPr>
          <a:xfrm flipV="1">
            <a:off x="4286248" y="1363934"/>
            <a:ext cx="1143008" cy="42199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2"/>
            <a:endCxn id="11" idx="3"/>
          </p:cNvCxnSpPr>
          <p:nvPr/>
        </p:nvCxnSpPr>
        <p:spPr>
          <a:xfrm rot="10800000" flipV="1">
            <a:off x="3547034" y="2643182"/>
            <a:ext cx="453463" cy="863892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形状 19"/>
          <p:cNvCxnSpPr>
            <a:stCxn id="9" idx="4"/>
            <a:endCxn id="12" idx="1"/>
          </p:cNvCxnSpPr>
          <p:nvPr/>
        </p:nvCxnSpPr>
        <p:spPr>
          <a:xfrm rot="16200000" flipH="1">
            <a:off x="6372491" y="4307433"/>
            <a:ext cx="363826" cy="1178727"/>
          </a:xfrm>
          <a:prstGeom prst="bentConnector2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7" idx="6"/>
            <a:endCxn id="13" idx="1"/>
          </p:cNvCxnSpPr>
          <p:nvPr/>
        </p:nvCxnSpPr>
        <p:spPr>
          <a:xfrm>
            <a:off x="4500562" y="6072206"/>
            <a:ext cx="785818" cy="7807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14678" y="3071810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谢谢观赏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71612"/>
            <a:ext cx="92288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万圣节到来！</a:t>
            </a:r>
            <a:endParaRPr lang="en-US" altLang="zh-CN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邪恶的吸血蝙蝠又来进攻了！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57422" y="2214554"/>
            <a:ext cx="43588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墓园的守护者</a:t>
            </a:r>
            <a:endParaRPr lang="en-US" altLang="zh-CN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小幽灵们</a:t>
            </a:r>
            <a:endParaRPr lang="en-US" altLang="zh-CN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奋起反抗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00100" y="4572008"/>
            <a:ext cx="71416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他们捧起南瓜作为武器</a:t>
            </a:r>
            <a:endParaRPr lang="en-US" altLang="zh-CN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誓将蝙蝠赶出家园！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我的文档\桌面\RIA大作业\story.jpg"/>
          <p:cNvPicPr>
            <a:picLocks noChangeAspect="1" noChangeArrowheads="1"/>
          </p:cNvPicPr>
          <p:nvPr/>
        </p:nvPicPr>
        <p:blipFill>
          <a:blip r:embed="rId2"/>
          <a:srcRect b="4946"/>
          <a:stretch>
            <a:fillRect/>
          </a:stretch>
        </p:blipFill>
        <p:spPr bwMode="auto">
          <a:xfrm>
            <a:off x="0" y="-136260"/>
            <a:ext cx="9144000" cy="6994284"/>
          </a:xfrm>
          <a:prstGeom prst="rect">
            <a:avLst/>
          </a:prstGeom>
          <a:noFill/>
        </p:spPr>
      </p:pic>
      <p:sp>
        <p:nvSpPr>
          <p:cNvPr id="7" name="前凸弯带形 6"/>
          <p:cNvSpPr/>
          <p:nvPr/>
        </p:nvSpPr>
        <p:spPr>
          <a:xfrm>
            <a:off x="1857356" y="214290"/>
            <a:ext cx="5429288" cy="785818"/>
          </a:xfrm>
          <a:prstGeom prst="ellipseRibb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四组成员</a:t>
            </a:r>
          </a:p>
        </p:txBody>
      </p:sp>
      <p:pic>
        <p:nvPicPr>
          <p:cNvPr id="1026" name="Picture 2" descr="D:\我的文档\桌面\RIA大作业\photo\zx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584197">
            <a:off x="3234882" y="5184169"/>
            <a:ext cx="795339" cy="1241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D:\Program Files\Tencent\QQ\Users\359745435\Image\95{GYOZ~N)2(J3C)O17D_E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749905">
            <a:off x="4812564" y="5045903"/>
            <a:ext cx="1142976" cy="1523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D:\Program Files\Tencent\QQ\Users\359745435\Image\OPE20W6MH3%}(FJT2M}@0R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977516">
            <a:off x="7810211" y="3701598"/>
            <a:ext cx="1142976" cy="15239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9409561">
            <a:off x="300653" y="2592968"/>
            <a:ext cx="993050" cy="1338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1" name="Picture 7" descr="D:\Program Files\Tencent\QQ\Users\359745435\Image\Y0C)O6)8~E5(_WRMY)}J0`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6854699">
            <a:off x="4289055" y="3083755"/>
            <a:ext cx="1571532" cy="1178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news.xinhuanet.com/games/2011-08/05/121813832_61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8001024" cy="6888298"/>
          </a:xfrm>
          <a:prstGeom prst="rect">
            <a:avLst/>
          </a:prstGeom>
          <a:noFill/>
        </p:spPr>
      </p:pic>
      <p:sp>
        <p:nvSpPr>
          <p:cNvPr id="2" name="上凸带形 1"/>
          <p:cNvSpPr/>
          <p:nvPr/>
        </p:nvSpPr>
        <p:spPr>
          <a:xfrm>
            <a:off x="1643042" y="3357562"/>
            <a:ext cx="6072230" cy="2214578"/>
          </a:xfrm>
          <a:prstGeom prst="ribbon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游戏模式</a:t>
            </a:r>
            <a:endParaRPr lang="en-US" altLang="zh-CN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经典红白机游戏</a:t>
            </a:r>
            <a:endParaRPr lang="en-US" altLang="zh-CN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小蜜蜂</a:t>
            </a:r>
            <a:endParaRPr lang="en-US" altLang="zh-CN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357166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72000" y="2428868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2000" y="4500570"/>
            <a:ext cx="2928958" cy="1714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14546" y="1059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开场动画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4546" y="314324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进行游戏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5984" y="528638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结束界面</a:t>
            </a:r>
          </a:p>
        </p:txBody>
      </p:sp>
      <p:cxnSp>
        <p:nvCxnSpPr>
          <p:cNvPr id="11" name="直接箭头连接符 10"/>
          <p:cNvCxnSpPr>
            <a:stCxn id="5" idx="3"/>
            <a:endCxn id="2" idx="1"/>
          </p:cNvCxnSpPr>
          <p:nvPr/>
        </p:nvCxnSpPr>
        <p:spPr>
          <a:xfrm flipV="1">
            <a:off x="3322542" y="1214422"/>
            <a:ext cx="1249458" cy="296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" idx="3"/>
            <a:endCxn id="3" idx="3"/>
          </p:cNvCxnSpPr>
          <p:nvPr/>
        </p:nvCxnSpPr>
        <p:spPr>
          <a:xfrm>
            <a:off x="7500958" y="1214422"/>
            <a:ext cx="1588" cy="2071702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3" idx="1"/>
            <a:endCxn id="4" idx="1"/>
          </p:cNvCxnSpPr>
          <p:nvPr/>
        </p:nvCxnSpPr>
        <p:spPr>
          <a:xfrm rot="10800000" flipV="1">
            <a:off x="4572000" y="3286124"/>
            <a:ext cx="1588" cy="2071702"/>
          </a:xfrm>
          <a:prstGeom prst="bentConnector3">
            <a:avLst>
              <a:gd name="adj1" fmla="val 14395466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0"/>
            <a:endCxn id="3" idx="2"/>
          </p:cNvCxnSpPr>
          <p:nvPr/>
        </p:nvCxnSpPr>
        <p:spPr>
          <a:xfrm rot="5400000" flipH="1" flipV="1">
            <a:off x="5857884" y="432197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429388" y="1357298"/>
            <a:ext cx="8472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play</a:t>
            </a:r>
            <a:endParaRPr lang="zh-CN" altLang="en-US" sz="2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9218" name="Picture 2" descr="D:\我的文档\桌面\RIA大作业\ms\wi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571480"/>
            <a:ext cx="1000132" cy="954786"/>
          </a:xfrm>
          <a:prstGeom prst="rect">
            <a:avLst/>
          </a:prstGeom>
          <a:noFill/>
        </p:spPr>
      </p:pic>
      <p:pic>
        <p:nvPicPr>
          <p:cNvPr id="9219" name="Picture 3" descr="D:\我的文档\桌面\RIA大作业\ms\gho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3357562"/>
            <a:ext cx="661868" cy="773106"/>
          </a:xfrm>
          <a:prstGeom prst="rect">
            <a:avLst/>
          </a:prstGeom>
          <a:noFill/>
        </p:spPr>
      </p:pic>
      <p:pic>
        <p:nvPicPr>
          <p:cNvPr id="9220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786058"/>
            <a:ext cx="615908" cy="391467"/>
          </a:xfrm>
          <a:prstGeom prst="rect">
            <a:avLst/>
          </a:prstGeom>
          <a:noFill/>
        </p:spPr>
      </p:pic>
      <p:pic>
        <p:nvPicPr>
          <p:cNvPr id="24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94053">
            <a:off x="4699395" y="2622704"/>
            <a:ext cx="615908" cy="391467"/>
          </a:xfrm>
          <a:prstGeom prst="rect">
            <a:avLst/>
          </a:prstGeom>
          <a:noFill/>
        </p:spPr>
      </p:pic>
      <p:pic>
        <p:nvPicPr>
          <p:cNvPr id="25" name="Picture 4" descr="D:\我的文档\桌面\RIA大作业\ms\b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794170">
            <a:off x="6506312" y="3096304"/>
            <a:ext cx="615908" cy="391467"/>
          </a:xfrm>
          <a:prstGeom prst="rect">
            <a:avLst/>
          </a:prstGeom>
          <a:noFill/>
        </p:spPr>
      </p:pic>
      <p:pic>
        <p:nvPicPr>
          <p:cNvPr id="9221" name="Picture 5" descr="D:\我的文档\桌面\RIA大作业\ms\pum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760" y="3071810"/>
            <a:ext cx="424675" cy="427034"/>
          </a:xfrm>
          <a:prstGeom prst="rect">
            <a:avLst/>
          </a:prstGeom>
          <a:noFill/>
        </p:spPr>
      </p:pic>
      <p:sp>
        <p:nvSpPr>
          <p:cNvPr id="27" name="矩形 26"/>
          <p:cNvSpPr/>
          <p:nvPr/>
        </p:nvSpPr>
        <p:spPr>
          <a:xfrm>
            <a:off x="6215074" y="5643578"/>
            <a:ext cx="12046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REplay</a:t>
            </a:r>
            <a:endParaRPr lang="zh-CN" altLang="en-US" sz="2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9222" name="Picture 6" descr="D:\我的文档\桌面\RIA大作业\ms\tre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4687284"/>
            <a:ext cx="1428760" cy="1441555"/>
          </a:xfrm>
          <a:prstGeom prst="rect">
            <a:avLst/>
          </a:prstGeom>
          <a:noFill/>
        </p:spPr>
      </p:pic>
      <p:sp>
        <p:nvSpPr>
          <p:cNvPr id="29" name="矩形 28"/>
          <p:cNvSpPr/>
          <p:nvPr/>
        </p:nvSpPr>
        <p:spPr>
          <a:xfrm>
            <a:off x="0" y="785794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流</a:t>
            </a:r>
            <a:endParaRPr lang="en-US" altLang="zh-CN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程</a:t>
            </a:r>
            <a:endParaRPr lang="en-US" altLang="zh-CN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 descr="D:\我的文档\桌面\RIA大作业\ms\tre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0"/>
            <a:ext cx="4254500" cy="4292600"/>
          </a:xfrm>
          <a:prstGeom prst="rect">
            <a:avLst/>
          </a:prstGeom>
          <a:noFill/>
        </p:spPr>
      </p:pic>
      <p:pic>
        <p:nvPicPr>
          <p:cNvPr id="10256" name="Picture 16" descr="D:\我的文档\桌面\RIA大作业\ms\pumpki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143380"/>
            <a:ext cx="2057400" cy="2413000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8643966" y="214290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游戏素材</a:t>
            </a:r>
          </a:p>
        </p:txBody>
      </p:sp>
      <p:pic>
        <p:nvPicPr>
          <p:cNvPr id="10242" name="Picture 2" descr="D:\我的文档\桌面\RIA大作业\ms\fengyuzhou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2330" y="4214818"/>
            <a:ext cx="1917700" cy="2324100"/>
          </a:xfrm>
          <a:prstGeom prst="rect">
            <a:avLst/>
          </a:prstGeom>
          <a:noFill/>
        </p:spPr>
      </p:pic>
      <p:pic>
        <p:nvPicPr>
          <p:cNvPr id="10243" name="Picture 3" descr="D:\我的文档\桌面\RIA大作业\ms\tombst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588555">
            <a:off x="4385511" y="5201455"/>
            <a:ext cx="1739900" cy="1435100"/>
          </a:xfrm>
          <a:prstGeom prst="rect">
            <a:avLst/>
          </a:prstGeom>
          <a:noFill/>
        </p:spPr>
      </p:pic>
      <p:pic>
        <p:nvPicPr>
          <p:cNvPr id="10245" name="Picture 5" descr="D:\我的文档\桌面\RIA大作业\ms\barrie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1785926"/>
            <a:ext cx="2438400" cy="2552700"/>
          </a:xfrm>
          <a:prstGeom prst="rect">
            <a:avLst/>
          </a:prstGeom>
          <a:noFill/>
        </p:spPr>
      </p:pic>
      <p:pic>
        <p:nvPicPr>
          <p:cNvPr id="10246" name="Picture 6" descr="D:\我的文档\桌面\RIA大作业\ms\witch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0" y="0"/>
            <a:ext cx="1749343" cy="1670028"/>
          </a:xfrm>
          <a:prstGeom prst="rect">
            <a:avLst/>
          </a:prstGeom>
          <a:noFill/>
        </p:spPr>
      </p:pic>
      <p:pic>
        <p:nvPicPr>
          <p:cNvPr id="10247" name="Picture 7" descr="D:\我的文档\桌面\RIA大作业\ms\sk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3438" y="5715016"/>
            <a:ext cx="841817" cy="828664"/>
          </a:xfrm>
          <a:prstGeom prst="rect">
            <a:avLst/>
          </a:prstGeom>
          <a:noFill/>
        </p:spPr>
      </p:pic>
      <p:pic>
        <p:nvPicPr>
          <p:cNvPr id="10248" name="Picture 8" descr="D:\我的文档\桌面\RIA大作业\ms\ghost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43306" y="2285992"/>
            <a:ext cx="1245796" cy="1455174"/>
          </a:xfrm>
          <a:prstGeom prst="rect">
            <a:avLst/>
          </a:prstGeom>
          <a:noFill/>
        </p:spPr>
      </p:pic>
      <p:pic>
        <p:nvPicPr>
          <p:cNvPr id="10250" name="Picture 10" descr="D:\我的文档\桌面\RIA大作业\ms\bat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72132" y="2857496"/>
            <a:ext cx="2997200" cy="1905000"/>
          </a:xfrm>
          <a:prstGeom prst="rect">
            <a:avLst/>
          </a:prstGeom>
          <a:noFill/>
        </p:spPr>
      </p:pic>
      <p:pic>
        <p:nvPicPr>
          <p:cNvPr id="10251" name="Picture 11" descr="D:\我的文档\桌面\RIA大作业\ms\pum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00430" y="4651764"/>
            <a:ext cx="785818" cy="790184"/>
          </a:xfrm>
          <a:prstGeom prst="rect">
            <a:avLst/>
          </a:prstGeom>
          <a:noFill/>
        </p:spPr>
      </p:pic>
      <p:pic>
        <p:nvPicPr>
          <p:cNvPr id="10252" name="Picture 12" descr="D:\我的文档\桌面\RIA大作业\ms\gost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14414" y="5214950"/>
            <a:ext cx="1357322" cy="1094460"/>
          </a:xfrm>
          <a:prstGeom prst="rect">
            <a:avLst/>
          </a:prstGeom>
          <a:noFill/>
        </p:spPr>
      </p:pic>
      <p:pic>
        <p:nvPicPr>
          <p:cNvPr id="10253" name="Picture 13" descr="D:\我的文档\桌面\RIA大作业\ms\star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24320" y="709204"/>
            <a:ext cx="762000" cy="774700"/>
          </a:xfrm>
          <a:prstGeom prst="rect">
            <a:avLst/>
          </a:prstGeom>
          <a:noFill/>
        </p:spPr>
      </p:pic>
      <p:pic>
        <p:nvPicPr>
          <p:cNvPr id="10254" name="Picture 14" descr="D:\我的文档\桌面\RIA大作业\ms\net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571536" y="-428652"/>
            <a:ext cx="2476500" cy="3009900"/>
          </a:xfrm>
          <a:prstGeom prst="rect">
            <a:avLst/>
          </a:prstGeom>
          <a:noFill/>
        </p:spPr>
      </p:pic>
      <p:pic>
        <p:nvPicPr>
          <p:cNvPr id="10255" name="Picture 15" descr="D:\我的文档\桌面\RIA大作业\ms\spider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42910" y="642918"/>
            <a:ext cx="965200" cy="977900"/>
          </a:xfrm>
          <a:prstGeom prst="rect">
            <a:avLst/>
          </a:prstGeom>
          <a:noFill/>
        </p:spPr>
      </p:pic>
      <p:pic>
        <p:nvPicPr>
          <p:cNvPr id="10257" name="Picture 17" descr="D:\我的文档\桌面\RIA大作业\ms\cap.pn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643438" y="3786190"/>
            <a:ext cx="928694" cy="903729"/>
          </a:xfrm>
          <a:prstGeom prst="rect">
            <a:avLst/>
          </a:prstGeom>
          <a:noFill/>
        </p:spPr>
      </p:pic>
      <p:pic>
        <p:nvPicPr>
          <p:cNvPr id="10258" name="Picture 18" descr="D:\我的文档\桌面\RIA大作业\ms\moon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786578" y="214290"/>
            <a:ext cx="1587500" cy="1816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224" y="714356"/>
            <a:ext cx="4572000" cy="25853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player:MovieClip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enemies:Array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level:Number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score:Number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lives:Number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accel:Accelerometer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Lasers:Array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explosions:Array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hiddenOptions:Boolean</a:t>
            </a:r>
            <a:r>
              <a:rPr lang="en-US" altLang="zh-CN" dirty="0"/>
              <a:t> = true;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571876"/>
            <a:ext cx="4863996" cy="21431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矩形 3"/>
          <p:cNvSpPr/>
          <p:nvPr/>
        </p:nvSpPr>
        <p:spPr>
          <a:xfrm>
            <a:off x="0" y="1428736"/>
            <a:ext cx="500034" cy="3929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变量及绑定关系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322</Words>
  <Application>Microsoft Office PowerPoint</Application>
  <PresentationFormat>On-screen Show (4:3)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华文新魏</vt:lpstr>
      <vt:lpstr>华文琥珀</vt:lpstr>
      <vt:lpstr>方正姚体</vt:lpstr>
      <vt:lpstr>Arial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微软中国</dc:creator>
  <cp:lastModifiedBy>Yuzhou Feng</cp:lastModifiedBy>
  <cp:revision>11</cp:revision>
  <dcterms:created xsi:type="dcterms:W3CDTF">2012-10-31T08:04:03Z</dcterms:created>
  <dcterms:modified xsi:type="dcterms:W3CDTF">2020-10-08T07:55:44Z</dcterms:modified>
</cp:coreProperties>
</file>